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3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30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34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9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9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70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5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24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77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62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42E1-C673-493C-B048-32A990A1D78E}" type="datetimeFigureOut">
              <a:rPr lang="tr-TR" smtClean="0"/>
              <a:t>1.03.2024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8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3.HAFTA-2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BOŞ ZAMAN VE REKREASYON ENDÜSTRİSİ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Unvan 1"/>
          <p:cNvSpPr>
            <a:spLocks noGrp="1"/>
          </p:cNvSpPr>
          <p:nvPr/>
        </p:nvSpPr>
        <p:spPr>
          <a:xfrm>
            <a:off x="1524000" y="3466267"/>
            <a:ext cx="9144000" cy="1003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5" name="Unvan 1"/>
          <p:cNvSpPr>
            <a:spLocks noGrp="1"/>
          </p:cNvSpPr>
          <p:nvPr/>
        </p:nvSpPr>
        <p:spPr>
          <a:xfrm>
            <a:off x="1676400" y="3531219"/>
            <a:ext cx="9144000" cy="1003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33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Bo</a:t>
            </a:r>
            <a:r>
              <a:rPr lang="tr-TR" sz="2800" b="1" dirty="0" smtClean="0">
                <a:solidFill>
                  <a:srgbClr val="FF0000"/>
                </a:solidFill>
              </a:rPr>
              <a:t>ş zaman ve rekreasyonda endüstriyel gelişimin etkileri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2460"/>
            <a:ext cx="10515600" cy="5497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77090"/>
              </p:ext>
            </p:extLst>
          </p:nvPr>
        </p:nvGraphicFramePr>
        <p:xfrm>
          <a:off x="959005" y="909237"/>
          <a:ext cx="10314878" cy="5237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7248">
                  <a:extLst>
                    <a:ext uri="{9D8B030D-6E8A-4147-A177-3AD203B41FA5}">
                      <a16:colId xmlns:a16="http://schemas.microsoft.com/office/drawing/2014/main" val="1497297758"/>
                    </a:ext>
                  </a:extLst>
                </a:gridCol>
                <a:gridCol w="5237630">
                  <a:extLst>
                    <a:ext uri="{9D8B030D-6E8A-4147-A177-3AD203B41FA5}">
                      <a16:colId xmlns:a16="http://schemas.microsoft.com/office/drawing/2014/main" val="3054497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500" b="1" u="sng" dirty="0" smtClean="0">
                          <a:solidFill>
                            <a:srgbClr val="FF0000"/>
                          </a:solidFill>
                        </a:rPr>
                        <a:t>TOPLULUK</a:t>
                      </a:r>
                      <a:endParaRPr lang="tr-TR" sz="15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b="1" u="sng" dirty="0" smtClean="0">
                          <a:solidFill>
                            <a:srgbClr val="FF0000"/>
                          </a:solidFill>
                        </a:rPr>
                        <a:t>TOPLUM</a:t>
                      </a:r>
                      <a:endParaRPr lang="tr-TR" sz="15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9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Açık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Alan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büyük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alanlar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akarsular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açık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alan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oyunları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Kapalı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Alan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Amaca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uygun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binalar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da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evdeki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odalar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kapalı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alan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oyunları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4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Katılım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Boş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zamanda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kendine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güvenmenin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konuşmanın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ziyaret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etme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özelliklerinin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sergilendiği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durum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Gözlem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Güvenen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sosyal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medyada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bulunan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okuyan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Ticari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Olmayan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Okullarda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evlerde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toplumun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olduğu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alanlardaki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aktivitelerde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fazla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bulunma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Ticari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Eğlence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için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ödeme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yapma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istekliliği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: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tiyatro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sinema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vb.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75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Grup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Odaklı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Aile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aktivitesi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: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grup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kurallarına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uygun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aile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aktiviteleri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Birey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Odaklı</a:t>
                      </a:r>
                      <a:endParaRPr lang="tr-TR" sz="15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350" marR="18415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Bireysel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tolerans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Aile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tarafından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baskı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azdır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5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390" marR="50165" marT="70485" marB="0"/>
                </a:tc>
                <a:extLst>
                  <a:ext uri="{0D108BD9-81ED-4DB2-BD59-A6C34878D82A}">
                    <a16:rowId xmlns:a16="http://schemas.microsoft.com/office/drawing/2014/main" val="340534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Birkaç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Seçenekli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Birey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tiplerinin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ilgilerinin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az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çeşitlilikte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olduğu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Çok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Seçenekli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Birey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tiplerinin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ilgilerinin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büyük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çeşitlilikte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olduğu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97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Genelleştirilmiş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Özel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becerilerini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kullanabilme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da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geliştirebilme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fırsatının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azlığı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Özelleştirilmiş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özelleşmiş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eğitim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becerilerinin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sergilenebildiği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2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Faydacı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Yönelim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Ev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iş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ile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ilgili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becerilerin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bir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sonucu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olarak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boş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zaman</a:t>
                      </a:r>
                      <a:endParaRPr lang="tr-T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Kültürel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Yönelim</a:t>
                      </a:r>
                      <a:endParaRPr lang="tr-TR" sz="15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Artistik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yönelik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geniş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ilgi</a:t>
                      </a:r>
                      <a:endParaRPr lang="tr-TR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65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75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426"/>
          </a:xfrm>
        </p:spPr>
        <p:txBody>
          <a:bodyPr/>
          <a:lstStyle/>
          <a:p>
            <a:r>
              <a:rPr lang="tr-TR" sz="2800" b="1" dirty="0">
                <a:solidFill>
                  <a:srgbClr val="FF0000"/>
                </a:solidFill>
              </a:rPr>
              <a:t>Boş zaman ve rekreasyonda endüstriyel gelişimin etkileri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157997"/>
              </p:ext>
            </p:extLst>
          </p:nvPr>
        </p:nvGraphicFramePr>
        <p:xfrm>
          <a:off x="838200" y="925513"/>
          <a:ext cx="10515600" cy="3282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7995091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79290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500" b="1" u="sng" dirty="0" smtClean="0">
                          <a:solidFill>
                            <a:srgbClr val="FF0000"/>
                          </a:solidFill>
                        </a:rPr>
                        <a:t>TOPLULUK</a:t>
                      </a:r>
                      <a:endParaRPr lang="tr-TR" sz="15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500" b="1" u="sng" dirty="0" smtClean="0">
                          <a:solidFill>
                            <a:srgbClr val="FF0000"/>
                          </a:solidFill>
                        </a:rPr>
                        <a:t>TOPLUM</a:t>
                      </a:r>
                      <a:endParaRPr lang="tr-TR" sz="15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070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Kendiliğinden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Gelişen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Oyunun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gerçekleştirilmesinde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resmi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organizasyon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ihtiyacının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azlığı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5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Organize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Olmuş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Rekreasyonel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uzmanlara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bağımlılı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3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Vücut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Merkezli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Kuvvete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yönelik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fiziksel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olarak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icra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edilen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Akıl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Merkezli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Daha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fazla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okumaya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dayalı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yaratıcı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Aktiviteler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11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Sınıfsız</a:t>
                      </a:r>
                      <a:endParaRPr lang="tr-TR" sz="2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katmanlara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karşı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gelen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aktiviteler</a:t>
                      </a:r>
                      <a:endParaRPr lang="tr-TR" sz="2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390" marR="22860" marT="7302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Sınıfsal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Statünün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sembolü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olarak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boş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zaman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999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Muhafazakâr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Oyun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şekillerini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değiştirmeye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kapalılık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Moda</a:t>
                      </a:r>
                      <a:endParaRPr lang="tr-TR" sz="3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En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yeni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modayı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çılgınlıkları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takip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etmek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09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99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12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 Zaman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Endüstrisinin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Temel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Sektörleri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2459"/>
            <a:ext cx="10515600" cy="5184504"/>
          </a:xfrm>
        </p:spPr>
        <p:txBody>
          <a:bodyPr>
            <a:normAutofit fontScale="47500" lnSpcReduction="20000"/>
          </a:bodyPr>
          <a:lstStyle/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Yerel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Yönetim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Kâr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Amacı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Gütmeyen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Özel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Sektördeki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2730" indent="0">
              <a:lnSpc>
                <a:spcPct val="97000"/>
              </a:lnSpc>
              <a:spcAft>
                <a:spcPts val="2905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Kamu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Yerel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Yönetim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Organizasyonları</a:t>
            </a:r>
            <a:endParaRPr lang="tr-TR" sz="36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Yerel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yönetimler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devlete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ait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diğer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kurullar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genel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halk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kesimlerinin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ilgisini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çeken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rekreasyonel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aktiviteleri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destekleyerek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halka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sunmaktadır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Genel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fırsat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veren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yönetim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anlayışı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ile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araç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gereç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malzeme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insan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kaynağı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alan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tahsisi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finans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konularını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planlayarak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rekreasyonel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faaliyetlerin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toplum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yararına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kullanılmasında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kararları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alan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uygulayan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devlet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kurumları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hizmet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vermektedirler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Kamu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Yerel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Yönetimlerin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Rolleri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tr-TR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hava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eğlence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kaynaklarının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doğrudan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yönetimi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Koruma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kaynakların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ıslahı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Park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geliştirme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programları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alan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destek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katılımı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programları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Mesleki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destekleri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Ekonomik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fonksiyon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endParaRPr lang="tr-TR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13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2729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 Zaman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Endüstrisinin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Temel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47854"/>
            <a:ext cx="10515600" cy="5229109"/>
          </a:xfrm>
        </p:spPr>
        <p:txBody>
          <a:bodyPr>
            <a:normAutofit/>
          </a:bodyPr>
          <a:lstStyle/>
          <a:p>
            <a:pPr marL="0" lvl="0" indent="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  <a:buNone/>
            </a:pPr>
            <a:r>
              <a:rPr lang="tr-TR" sz="2000" dirty="0" smtClean="0"/>
              <a:t>2-</a:t>
            </a:r>
            <a:r>
              <a:rPr lang="en-US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Kâr </a:t>
            </a:r>
            <a:r>
              <a:rPr lang="en-US" sz="2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Amacı</a:t>
            </a:r>
            <a:r>
              <a:rPr lang="en-US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Gütmeyen</a:t>
            </a:r>
            <a:r>
              <a:rPr lang="en-US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</a:t>
            </a:r>
            <a:r>
              <a:rPr lang="tr-TR" sz="20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Sektörü</a:t>
            </a:r>
            <a:endParaRPr lang="tr-TR" sz="20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sektörü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iki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farklı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açıdan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görülebilmektedir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Algılardan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gönüllülerin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kendisidir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İnsanlar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zamanlarında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ücretsiz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çalışır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enerjilerini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becerilerini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sıklıkla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paralarını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kullanırlar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Çünkü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durum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onlara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tatmin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olmayı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sağlar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karşılıksız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yaptıkları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faaliyetlerdir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tr-TR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anlamda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gönüllülük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başkalarına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hizmet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etmek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kendi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başına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zaman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aktivitesi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görülebilir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tr-TR" sz="2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sektöründeki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diğer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algı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kâr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amacı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gütmeyen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tedarikçiler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toplumların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araya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gelmesi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yardım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kuruluşları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dernekler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organizasyonlar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birçok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tür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birçok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alandaki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kulüpler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için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zaman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önemli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unsur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değerlendirilmesidir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Bu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yüzden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sektörü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para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ödenen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ödenmeyen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görevli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çok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sayıda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gönüllülerle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hizmet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sunan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organizasyonların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kurumu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görülebilir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tr-TR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5000"/>
              </a:lnSpc>
              <a:spcAft>
                <a:spcPts val="560"/>
              </a:spcAft>
              <a:buNone/>
            </a:pPr>
            <a:endParaRPr lang="tr-TR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  <a:buNone/>
            </a:pPr>
            <a:endParaRPr lang="tr-TR" sz="1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  <a:buNone/>
            </a:pPr>
            <a:endParaRPr lang="tr-TR" sz="1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7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1216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 Zaman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Endüstrisinin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Temel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36342"/>
            <a:ext cx="10515600" cy="5340621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3-Özel sektör</a:t>
            </a: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Çevresindeki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Boş Zaman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Etkinlikleri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Rekreasyonu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Medya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Evde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Eğlence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Kapalı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Çocuk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Oyun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Alanları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Spor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Tabanlı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Alanlar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Sağlık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Fitness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Merkezleri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Temalı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Parklar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363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503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Boş Zaman </a:t>
            </a: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Rekreasyon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Endüstrisinde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Hizmet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Organizasyonları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47493"/>
            <a:ext cx="10515600" cy="532947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Rekreasyonel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turizm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seyahati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Macera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rekreasyonu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Spor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konser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festival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seyahati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Sosyal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içerikli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Özel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spor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merkezi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Terapatik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Rekreatif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alışveriş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Eğlence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animasyon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6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İş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yeri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rekreasyonu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5000"/>
              </a:lnSpc>
              <a:spcAft>
                <a:spcPts val="50"/>
              </a:spcAft>
              <a:buClr>
                <a:srgbClr val="000000"/>
              </a:buClr>
              <a:buSzPts val="2600"/>
            </a:pP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Kampüs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rekreasyonu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organizasyonları</a:t>
            </a:r>
            <a:endParaRPr lang="tr-TR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2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354</Words>
  <Application>Microsoft Office PowerPoint</Application>
  <PresentationFormat>Geniş ekran</PresentationFormat>
  <Paragraphs>92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PowerPoint Sunusu</vt:lpstr>
      <vt:lpstr>Boş zaman ve rekreasyonda endüstriyel gelişimin etkileri</vt:lpstr>
      <vt:lpstr>Boş zaman ve rekreasyonda endüstriyel gelişimin etkileri</vt:lpstr>
      <vt:lpstr>Boş Zaman Ve Rekreasyon Endüstrisinin Temel Sektörleri</vt:lpstr>
      <vt:lpstr>Boş Zaman Ve Rekreasyon Endüstrisinin Temel Sektörleri</vt:lpstr>
      <vt:lpstr>Boş Zaman Ve Rekreasyon Endüstrisinin Temel Sektörleri</vt:lpstr>
      <vt:lpstr>Boş Zaman Ve Rekreasyon Endüstrisinde Hizmet Organizasyonları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seyitAliçelik</dc:creator>
  <cp:lastModifiedBy>seyitAliçelik</cp:lastModifiedBy>
  <cp:revision>24</cp:revision>
  <dcterms:created xsi:type="dcterms:W3CDTF">2024-02-28T12:48:09Z</dcterms:created>
  <dcterms:modified xsi:type="dcterms:W3CDTF">2024-03-01T12:04:16Z</dcterms:modified>
</cp:coreProperties>
</file>